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E956B9B1-2CFC-4937-8FDB-EE654043B335}"/>
    <pc:docChg chg="modSld">
      <pc:chgData name="IVA Palčić Strčić" userId="ba6dff45-8d8f-4a43-b954-a00cf4685489" providerId="ADAL" clId="{E956B9B1-2CFC-4937-8FDB-EE654043B335}" dt="2022-01-09T19:16:11.992" v="10" actId="20577"/>
      <pc:docMkLst>
        <pc:docMk/>
      </pc:docMkLst>
      <pc:sldChg chg="modSp">
        <pc:chgData name="IVA Palčić Strčić" userId="ba6dff45-8d8f-4a43-b954-a00cf4685489" providerId="ADAL" clId="{E956B9B1-2CFC-4937-8FDB-EE654043B335}" dt="2022-01-09T19:16:11.992" v="10" actId="20577"/>
        <pc:sldMkLst>
          <pc:docMk/>
          <pc:sldMk cId="3233304514" sldId="258"/>
        </pc:sldMkLst>
        <pc:spChg chg="mod">
          <ac:chgData name="IVA Palčić Strčić" userId="ba6dff45-8d8f-4a43-b954-a00cf4685489" providerId="ADAL" clId="{E956B9B1-2CFC-4937-8FDB-EE654043B335}" dt="2022-01-09T19:16:11.992" v="10" actId="20577"/>
          <ac:spMkLst>
            <pc:docMk/>
            <pc:sldMk cId="3233304514" sldId="258"/>
            <ac:spMk id="7" creationId="{430E028F-BFBF-4DD2-9E3C-85902990B9BC}"/>
          </ac:spMkLst>
        </pc:spChg>
      </pc:sldChg>
      <pc:sldChg chg="modSp">
        <pc:chgData name="IVA Palčić Strčić" userId="ba6dff45-8d8f-4a43-b954-a00cf4685489" providerId="ADAL" clId="{E956B9B1-2CFC-4937-8FDB-EE654043B335}" dt="2022-01-09T19:14:47.285" v="7" actId="20577"/>
        <pc:sldMkLst>
          <pc:docMk/>
          <pc:sldMk cId="1683226774" sldId="259"/>
        </pc:sldMkLst>
        <pc:spChg chg="mod">
          <ac:chgData name="IVA Palčić Strčić" userId="ba6dff45-8d8f-4a43-b954-a00cf4685489" providerId="ADAL" clId="{E956B9B1-2CFC-4937-8FDB-EE654043B335}" dt="2022-01-09T19:14:47.285" v="7" actId="20577"/>
          <ac:spMkLst>
            <pc:docMk/>
            <pc:sldMk cId="1683226774" sldId="259"/>
            <ac:spMk id="11" creationId="{5386D0F8-85E9-422D-86CA-733BE406438F}"/>
          </ac:spMkLst>
        </pc:spChg>
      </pc:sldChg>
      <pc:sldChg chg="modSp">
        <pc:chgData name="IVA Palčić Strčić" userId="ba6dff45-8d8f-4a43-b954-a00cf4685489" providerId="ADAL" clId="{E956B9B1-2CFC-4937-8FDB-EE654043B335}" dt="2022-01-09T19:15:04.957" v="9" actId="20577"/>
        <pc:sldMkLst>
          <pc:docMk/>
          <pc:sldMk cId="2366232179" sldId="260"/>
        </pc:sldMkLst>
        <pc:spChg chg="mod">
          <ac:chgData name="IVA Palčić Strčić" userId="ba6dff45-8d8f-4a43-b954-a00cf4685489" providerId="ADAL" clId="{E956B9B1-2CFC-4937-8FDB-EE654043B335}" dt="2022-01-09T19:15:04.957" v="9" actId="20577"/>
          <ac:spMkLst>
            <pc:docMk/>
            <pc:sldMk cId="2366232179" sldId="260"/>
            <ac:spMk id="8" creationId="{CCF33AF9-71A9-4712-8B19-8214E63276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18C312-FC1F-4BC6-B376-1E0C28369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B5556BD-FA79-489F-B0C8-1D9E24383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8E07C67-E193-41E6-B89D-DB444C6D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67294CC-5578-436B-A1C9-5F1F015E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003ADB7-AA9E-4423-A463-C5A74C8A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891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42A4D3-8839-4FB8-93D4-86465A40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6C7B916-9018-43DB-8BE8-FCCC5A2F5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D8BB361-F917-4D29-A6B0-E33D408C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C86BF5D-7C0D-4D06-B754-84355643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7DFC61E-FE43-4B10-B765-E630B294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747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F0E6040-87FD-4ABF-BCDD-6DEBA3785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8BD7B9C-CF3A-4620-B94E-C75D1FBA6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4B4FC83-6D29-4059-8E16-8E860E45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DD66F7C-C57B-494A-A73B-258CDF9A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0DE92D8-03CF-4C71-9A76-211737F5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043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B896E9-B5F1-4A56-8D28-21D49D75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112E197-70B1-46D0-89C7-8BE02D45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DB7723B-3FCB-41C0-9D38-5C6DA0BA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AF63590-E177-431F-8E96-26DCDF40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0B71CBA-9D63-4E55-9D9D-9139CE48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901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09DFAA-81FA-408C-97E0-DE456127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79E1CDF-D662-4CB8-A411-44933C0E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E195E46-C49F-4DA6-8992-646702EE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0BDF5BC-8053-42B3-B8DC-22DB7521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2150114-5108-4687-8135-3F70C513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093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EC6D85-B799-4C19-A3DF-68CE30B3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63A4859-09B9-4228-9D34-7E7069DB9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2E09EBC-139A-4877-AD4B-C495F15C9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09F722B-143C-4980-908E-7164B781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0E5B507-1001-4AC8-A20E-943CC5DB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B5CEA4F-CC35-4C3F-941F-C5DDE586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79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C67D1C-25B0-4528-83A5-C718494A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E126978-A9BE-43A1-AF63-D15361B3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CB04847-18F2-4881-AB8F-830CA05DF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CCAF50D-0061-4581-AE19-C21C56751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9D6D314-71BC-4936-89AC-B734C13CB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C30BEC-EE7A-475F-8B36-2AF70B1C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F9148CF1-0F58-4FE8-9078-4E7D1F6B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AC0D685-EE5D-4D12-B2FA-8632AC17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054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0CFF6D-39ED-488C-A2C0-0E4FB5DE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EF2D6A30-758E-4B3D-A0E0-56F1FB57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9F55076A-0A70-449B-9886-520B782F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F2B37C79-974A-4DCE-9B53-1418CBA0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880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F7DD998-0563-477D-8D41-668586EA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B2EDC85-97E4-41CF-9B84-4F3FEB69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2587012-B38A-4176-ADC9-06B4E4C0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36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E9D19D-63CA-4DC4-965E-080E92D3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B3DB0DE-3085-48BB-9D37-EC72E124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6E6D180-293E-48AD-B93D-64C8A2EB8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BF72C0B-C70F-49B1-BE45-C10A81A5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8AA02A3-D356-49EF-A00F-64375B9E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9304166-F7DC-4D85-92A1-42813140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248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C517FE-03E1-435B-9D4F-1169EA05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F07CE150-D9EE-4B49-A5A6-38FC07AD0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68C7549-9060-4E39-8AE0-0DC90C926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037CF31-9744-490B-BB2F-A667AB49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7A7093B-09CE-474E-93A8-6B49DD61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FCB4A7-0776-4EC6-8DC0-96ED293F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2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DFC6C63-92D9-44AF-82D0-05358BEA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6DB1DE0-4D43-4CCD-854E-7E37D223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793BE88-727A-46C9-B7B1-03D076200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1EFD-DA2E-463B-BE7A-90CDF1516420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7D46199-27B7-44C3-A744-CF0BB9FF0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2333BBB-37AB-497D-9E33-D0DB2DC8B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2A5D-92B2-4701-BE46-2B75EC5A6C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3227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hyperlink" Target="https://wordwall.net/play/15050/843/251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microsoft.com/office/2007/relationships/media" Target="../media/media1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4.png"/><Relationship Id="rId5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C94BF-3886-4F6F-ABA1-0C156441C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F3B0384-6D19-4B29-A686-8530FD147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01FCC7-819B-4349-B447-922D938B0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B007D21-1F2C-4A98-9B6E-D17EB146D6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53CF6AC-8413-4711-8E5E-8DB70CBBC388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9</a:t>
            </a:r>
          </a:p>
          <a:p>
            <a:r>
              <a:rPr lang="hr-HR" sz="4800" dirty="0">
                <a:solidFill>
                  <a:srgbClr val="FF33CC"/>
                </a:solidFill>
              </a:rPr>
              <a:t>Take </a:t>
            </a:r>
            <a:r>
              <a:rPr lang="hr-HR" sz="4800" dirty="0" err="1">
                <a:solidFill>
                  <a:srgbClr val="FF33CC"/>
                </a:solidFill>
              </a:rPr>
              <a:t>action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E44DEEE-5654-473D-BF90-0792B57F3B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30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C94BF-3886-4F6F-ABA1-0C156441C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F3B0384-6D19-4B29-A686-8530FD147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01FCC7-819B-4349-B447-922D938B0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8F3E125-94C1-40D2-B511-83C8CD1657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9755" y="346291"/>
            <a:ext cx="6785962" cy="61654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9DB3A66-CC53-4E29-98DC-100B2AE849F6}"/>
              </a:ext>
            </a:extLst>
          </p:cNvPr>
          <p:cNvSpPr txBox="1"/>
          <p:nvPr/>
        </p:nvSpPr>
        <p:spPr>
          <a:xfrm>
            <a:off x="5867908" y="1528100"/>
            <a:ext cx="6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8F812BC-CAB7-410B-874A-3B35EA29D6CC}"/>
              </a:ext>
            </a:extLst>
          </p:cNvPr>
          <p:cNvSpPr txBox="1"/>
          <p:nvPr/>
        </p:nvSpPr>
        <p:spPr>
          <a:xfrm>
            <a:off x="7832484" y="1528100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made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A4E214B-7F0E-4943-8D7A-8AF1C8520CDC}"/>
              </a:ext>
            </a:extLst>
          </p:cNvPr>
          <p:cNvSpPr txBox="1"/>
          <p:nvPr/>
        </p:nvSpPr>
        <p:spPr>
          <a:xfrm>
            <a:off x="5867908" y="1832561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740E945-8C8B-455B-B7CE-EA7774920D31}"/>
              </a:ext>
            </a:extLst>
          </p:cNvPr>
          <p:cNvSpPr txBox="1"/>
          <p:nvPr/>
        </p:nvSpPr>
        <p:spPr>
          <a:xfrm>
            <a:off x="7982735" y="1832561"/>
            <a:ext cx="91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caused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3D94062-B42F-4CF4-B2DF-03511587ECF5}"/>
              </a:ext>
            </a:extLst>
          </p:cNvPr>
          <p:cNvSpPr txBox="1"/>
          <p:nvPr/>
        </p:nvSpPr>
        <p:spPr>
          <a:xfrm>
            <a:off x="5838084" y="2146886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55F39C7-1AB2-484D-8AEA-BD4050C1F5A7}"/>
              </a:ext>
            </a:extLst>
          </p:cNvPr>
          <p:cNvSpPr txBox="1"/>
          <p:nvPr/>
        </p:nvSpPr>
        <p:spPr>
          <a:xfrm>
            <a:off x="7459390" y="2127481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260BC71-2787-4546-A5DA-A4A9A061D2BA}"/>
              </a:ext>
            </a:extLst>
          </p:cNvPr>
          <p:cNvSpPr txBox="1"/>
          <p:nvPr/>
        </p:nvSpPr>
        <p:spPr>
          <a:xfrm>
            <a:off x="5898226" y="2442994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ED34027-90EA-4C1D-9711-B9A006493A1E}"/>
              </a:ext>
            </a:extLst>
          </p:cNvPr>
          <p:cNvSpPr txBox="1"/>
          <p:nvPr/>
        </p:nvSpPr>
        <p:spPr>
          <a:xfrm>
            <a:off x="8177407" y="2466035"/>
            <a:ext cx="96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caused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0CDCCBE-26F5-4C84-BAF5-19BBEDB6A077}"/>
              </a:ext>
            </a:extLst>
          </p:cNvPr>
          <p:cNvSpPr txBox="1"/>
          <p:nvPr/>
        </p:nvSpPr>
        <p:spPr>
          <a:xfrm>
            <a:off x="5898226" y="2750506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551A535-8FEF-428B-8B95-F83F6043568C}"/>
              </a:ext>
            </a:extLst>
          </p:cNvPr>
          <p:cNvSpPr txBox="1"/>
          <p:nvPr/>
        </p:nvSpPr>
        <p:spPr>
          <a:xfrm>
            <a:off x="7952885" y="2750506"/>
            <a:ext cx="85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formed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9050F20-62BD-45E9-836A-17E32418346D}"/>
              </a:ext>
            </a:extLst>
          </p:cNvPr>
          <p:cNvSpPr txBox="1"/>
          <p:nvPr/>
        </p:nvSpPr>
        <p:spPr>
          <a:xfrm>
            <a:off x="5935420" y="3054967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81EB229C-65F1-4711-9C16-FFBB2B12FB14}"/>
              </a:ext>
            </a:extLst>
          </p:cNvPr>
          <p:cNvSpPr txBox="1"/>
          <p:nvPr/>
        </p:nvSpPr>
        <p:spPr>
          <a:xfrm>
            <a:off x="8740324" y="3069424"/>
            <a:ext cx="96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covered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CDC7BC1D-4319-435B-ACD0-D75E66987ABF}"/>
              </a:ext>
            </a:extLst>
          </p:cNvPr>
          <p:cNvSpPr txBox="1"/>
          <p:nvPr/>
        </p:nvSpPr>
        <p:spPr>
          <a:xfrm>
            <a:off x="5970467" y="3373623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81876B2A-C094-4C57-9C6C-EE48C3271583}"/>
              </a:ext>
            </a:extLst>
          </p:cNvPr>
          <p:cNvSpPr txBox="1"/>
          <p:nvPr/>
        </p:nvSpPr>
        <p:spPr>
          <a:xfrm>
            <a:off x="8097367" y="3373531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buried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8954864F-D3D9-4A5C-AFF1-40D324EA9195}"/>
              </a:ext>
            </a:extLst>
          </p:cNvPr>
          <p:cNvSpPr txBox="1"/>
          <p:nvPr/>
        </p:nvSpPr>
        <p:spPr>
          <a:xfrm>
            <a:off x="5908352" y="3692594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D46DA054-D6F8-41C3-8347-97D84B7D6E77}"/>
              </a:ext>
            </a:extLst>
          </p:cNvPr>
          <p:cNvSpPr txBox="1"/>
          <p:nvPr/>
        </p:nvSpPr>
        <p:spPr>
          <a:xfrm>
            <a:off x="8035252" y="3692594"/>
            <a:ext cx="1150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threatened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454365B9-6BA0-455C-BD8C-70E73A98DEAD}"/>
              </a:ext>
            </a:extLst>
          </p:cNvPr>
          <p:cNvSpPr txBox="1"/>
          <p:nvPr/>
        </p:nvSpPr>
        <p:spPr>
          <a:xfrm>
            <a:off x="5926311" y="3995445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376754F8-7A36-46D8-A674-E15816403AEC}"/>
              </a:ext>
            </a:extLst>
          </p:cNvPr>
          <p:cNvSpPr txBox="1"/>
          <p:nvPr/>
        </p:nvSpPr>
        <p:spPr>
          <a:xfrm>
            <a:off x="8177407" y="3954012"/>
            <a:ext cx="1623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endangered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85FEBB85-F31C-46A7-B740-482C8EB81B38}"/>
              </a:ext>
            </a:extLst>
          </p:cNvPr>
          <p:cNvSpPr txBox="1"/>
          <p:nvPr/>
        </p:nvSpPr>
        <p:spPr>
          <a:xfrm>
            <a:off x="5952480" y="4286244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AF17BDCA-4D0A-40FF-BAE8-5D23620221BB}"/>
              </a:ext>
            </a:extLst>
          </p:cNvPr>
          <p:cNvSpPr txBox="1"/>
          <p:nvPr/>
        </p:nvSpPr>
        <p:spPr>
          <a:xfrm>
            <a:off x="8097366" y="4286244"/>
            <a:ext cx="125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destroyed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CE430DFE-7C98-467F-AF04-457BC9C548D4}"/>
              </a:ext>
            </a:extLst>
          </p:cNvPr>
          <p:cNvSpPr txBox="1"/>
          <p:nvPr/>
        </p:nvSpPr>
        <p:spPr>
          <a:xfrm>
            <a:off x="5970467" y="4624798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CADB38DF-0B38-451E-B5B1-07E94AE5EBFA}"/>
              </a:ext>
            </a:extLst>
          </p:cNvPr>
          <p:cNvSpPr txBox="1"/>
          <p:nvPr/>
        </p:nvSpPr>
        <p:spPr>
          <a:xfrm>
            <a:off x="7946139" y="4606908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used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49B5EBF9-807D-4EEF-B3B2-23A256D17D31}"/>
              </a:ext>
            </a:extLst>
          </p:cNvPr>
          <p:cNvSpPr txBox="1"/>
          <p:nvPr/>
        </p:nvSpPr>
        <p:spPr>
          <a:xfrm>
            <a:off x="6014159" y="4941299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54CA253A-AB80-4CD1-A77D-396447628A28}"/>
              </a:ext>
            </a:extLst>
          </p:cNvPr>
          <p:cNvSpPr txBox="1"/>
          <p:nvPr/>
        </p:nvSpPr>
        <p:spPr>
          <a:xfrm>
            <a:off x="8692327" y="4936307"/>
            <a:ext cx="104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produced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91DB8C78-70B1-4030-9BDC-047DDAE7CBF8}"/>
              </a:ext>
            </a:extLst>
          </p:cNvPr>
          <p:cNvSpPr txBox="1"/>
          <p:nvPr/>
        </p:nvSpPr>
        <p:spPr>
          <a:xfrm>
            <a:off x="5928458" y="5210045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17BD4C7F-2173-4E49-B918-7A45111D441C}"/>
              </a:ext>
            </a:extLst>
          </p:cNvPr>
          <p:cNvSpPr txBox="1"/>
          <p:nvPr/>
        </p:nvSpPr>
        <p:spPr>
          <a:xfrm>
            <a:off x="8184751" y="5225331"/>
            <a:ext cx="1259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distributed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48446D20-DB92-414B-BA86-D8761F6A61E7}"/>
              </a:ext>
            </a:extLst>
          </p:cNvPr>
          <p:cNvSpPr txBox="1"/>
          <p:nvPr/>
        </p:nvSpPr>
        <p:spPr>
          <a:xfrm>
            <a:off x="5867908" y="5522322"/>
            <a:ext cx="74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4804E21A-2D32-41F8-8C52-893ABFDC9E25}"/>
              </a:ext>
            </a:extLst>
          </p:cNvPr>
          <p:cNvSpPr txBox="1"/>
          <p:nvPr/>
        </p:nvSpPr>
        <p:spPr>
          <a:xfrm>
            <a:off x="7872206" y="5553955"/>
            <a:ext cx="86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caused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3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C94BF-3886-4F6F-ABA1-0C156441C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F3B0384-6D19-4B29-A686-8530FD147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01FCC7-819B-4349-B447-922D938B0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9E56743-D205-4D43-BD64-047006639D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4029" y="337244"/>
            <a:ext cx="6677025" cy="3714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C654F23-D28D-45ED-AEEA-1EAD7AAEAA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3339" y="980320"/>
            <a:ext cx="4419600" cy="56673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E79D4CC-C984-4A9E-8F4A-9868D447438E}"/>
              </a:ext>
            </a:extLst>
          </p:cNvPr>
          <p:cNvSpPr txBox="1"/>
          <p:nvPr/>
        </p:nvSpPr>
        <p:spPr>
          <a:xfrm>
            <a:off x="4790283" y="1226710"/>
            <a:ext cx="72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toxic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D5C41F0-AF8B-4AFB-B838-AE61B25C3D76}"/>
              </a:ext>
            </a:extLst>
          </p:cNvPr>
          <p:cNvSpPr txBox="1"/>
          <p:nvPr/>
        </p:nvSpPr>
        <p:spPr>
          <a:xfrm>
            <a:off x="4848768" y="2026810"/>
            <a:ext cx="117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polluter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73F510A-E9EE-4A1A-BED0-25C41D4DF688}"/>
              </a:ext>
            </a:extLst>
          </p:cNvPr>
          <p:cNvSpPr txBox="1"/>
          <p:nvPr/>
        </p:nvSpPr>
        <p:spPr>
          <a:xfrm>
            <a:off x="4880620" y="2639342"/>
            <a:ext cx="117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extinct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4932C32-981A-4EE9-A8BB-3153B83F26C3}"/>
              </a:ext>
            </a:extLst>
          </p:cNvPr>
          <p:cNvSpPr txBox="1"/>
          <p:nvPr/>
        </p:nvSpPr>
        <p:spPr>
          <a:xfrm>
            <a:off x="4960439" y="3403636"/>
            <a:ext cx="109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starvation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EAC668F-D015-47AE-A14B-702A81781631}"/>
              </a:ext>
            </a:extLst>
          </p:cNvPr>
          <p:cNvSpPr txBox="1"/>
          <p:nvPr/>
        </p:nvSpPr>
        <p:spPr>
          <a:xfrm>
            <a:off x="4956780" y="4008052"/>
            <a:ext cx="1139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oxygen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E7ABAFA-F99C-462F-877A-09095620088E}"/>
              </a:ext>
            </a:extLst>
          </p:cNvPr>
          <p:cNvSpPr txBox="1"/>
          <p:nvPr/>
        </p:nvSpPr>
        <p:spPr>
          <a:xfrm>
            <a:off x="5069929" y="4849383"/>
            <a:ext cx="134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threaten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DA4CDBE-B2F5-434D-82E5-C58B4AC5C98C}"/>
              </a:ext>
            </a:extLst>
          </p:cNvPr>
          <p:cNvSpPr txBox="1"/>
          <p:nvPr/>
        </p:nvSpPr>
        <p:spPr>
          <a:xfrm>
            <a:off x="4956780" y="5615980"/>
            <a:ext cx="97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inherit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6E526F7-A386-4D99-B913-E71788D928DF}"/>
              </a:ext>
            </a:extLst>
          </p:cNvPr>
          <p:cNvSpPr txBox="1"/>
          <p:nvPr/>
        </p:nvSpPr>
        <p:spPr>
          <a:xfrm>
            <a:off x="4880620" y="6251974"/>
            <a:ext cx="1049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ancestor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0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C94BF-3886-4F6F-ABA1-0C156441C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F3B0384-6D19-4B29-A686-8530FD147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01FCC7-819B-4349-B447-922D938B0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B416726-F693-4F0E-8F68-85E3825335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8586" y="79247"/>
            <a:ext cx="6699505" cy="669950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9A7CF78D-C43D-4182-82E7-CB4D62098085}"/>
              </a:ext>
            </a:extLst>
          </p:cNvPr>
          <p:cNvSpPr/>
          <p:nvPr/>
        </p:nvSpPr>
        <p:spPr>
          <a:xfrm>
            <a:off x="1441142" y="31867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662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C94BF-3886-4F6F-ABA1-0C156441C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F3B0384-6D19-4B29-A686-8530FD147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01FCC7-819B-4349-B447-922D938B0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3215637-6D2B-489D-BF38-F3382BFAE4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015" b="1805"/>
          <a:stretch/>
        </p:blipFill>
        <p:spPr>
          <a:xfrm>
            <a:off x="7547987" y="124018"/>
            <a:ext cx="3914891" cy="65961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hlinkClick r:id="rId7"/>
            <a:extLst>
              <a:ext uri="{FF2B5EF4-FFF2-40B4-BE49-F238E27FC236}">
                <a16:creationId xmlns:a16="http://schemas.microsoft.com/office/drawing/2014/main" xmlns="" id="{B6076235-DD7A-4EA4-B276-48D09ED9EE8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0958" y="1718337"/>
            <a:ext cx="2922153" cy="109078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42E9B42-441B-46DA-8944-C1C49C19FE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3093" t="3806" r="6258" b="7952"/>
          <a:stretch/>
        </p:blipFill>
        <p:spPr>
          <a:xfrm>
            <a:off x="4124984" y="2823024"/>
            <a:ext cx="2981291" cy="36463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23_dip_in_8__l9_no_planet_b">
            <a:hlinkClick r:id="" action="ppaction://media"/>
            <a:extLst>
              <a:ext uri="{FF2B5EF4-FFF2-40B4-BE49-F238E27FC236}">
                <a16:creationId xmlns:a16="http://schemas.microsoft.com/office/drawing/2014/main" xmlns="" id="{62FFB6F6-FF04-47A6-A8C9-8F91F02818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84931" y="4311218"/>
            <a:ext cx="1294206" cy="1294206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C4F86D6-C9A1-45C4-B2A2-A4152D99858C}"/>
              </a:ext>
            </a:extLst>
          </p:cNvPr>
          <p:cNvSpPr txBox="1"/>
          <p:nvPr/>
        </p:nvSpPr>
        <p:spPr>
          <a:xfrm>
            <a:off x="4255536" y="4013862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9CCBB8F-2438-4708-9200-CC2685350A7B}"/>
              </a:ext>
            </a:extLst>
          </p:cNvPr>
          <p:cNvSpPr txBox="1"/>
          <p:nvPr/>
        </p:nvSpPr>
        <p:spPr>
          <a:xfrm>
            <a:off x="4247777" y="4311218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B7C671E-8A77-4EE5-B1AC-0A2D9CB4F64F}"/>
              </a:ext>
            </a:extLst>
          </p:cNvPr>
          <p:cNvSpPr txBox="1"/>
          <p:nvPr/>
        </p:nvSpPr>
        <p:spPr>
          <a:xfrm>
            <a:off x="4236381" y="4619767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F166F140-202C-4F41-9BAD-9A7F2F3F5E78}"/>
              </a:ext>
            </a:extLst>
          </p:cNvPr>
          <p:cNvSpPr txBox="1"/>
          <p:nvPr/>
        </p:nvSpPr>
        <p:spPr>
          <a:xfrm>
            <a:off x="4236381" y="4947742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0B76F17-30AC-4146-AE4A-689A769D8B98}"/>
              </a:ext>
            </a:extLst>
          </p:cNvPr>
          <p:cNvSpPr txBox="1"/>
          <p:nvPr/>
        </p:nvSpPr>
        <p:spPr>
          <a:xfrm>
            <a:off x="4228622" y="5230965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D9825890-5ECB-4FEC-9CD9-829BCA8BE2AE}"/>
              </a:ext>
            </a:extLst>
          </p:cNvPr>
          <p:cNvSpPr txBox="1"/>
          <p:nvPr/>
        </p:nvSpPr>
        <p:spPr>
          <a:xfrm>
            <a:off x="4255536" y="5514238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36E04979-F955-4D0E-8ECF-5CB73160A070}"/>
              </a:ext>
            </a:extLst>
          </p:cNvPr>
          <p:cNvSpPr txBox="1"/>
          <p:nvPr/>
        </p:nvSpPr>
        <p:spPr>
          <a:xfrm>
            <a:off x="4228622" y="5819686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8373B525-5B75-4977-8D0F-6D66C128BE04}"/>
              </a:ext>
            </a:extLst>
          </p:cNvPr>
          <p:cNvSpPr txBox="1"/>
          <p:nvPr/>
        </p:nvSpPr>
        <p:spPr>
          <a:xfrm>
            <a:off x="4236381" y="6139740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6832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8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C94BF-3886-4F6F-ABA1-0C156441C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F3B0384-6D19-4B29-A686-8530FD147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01FCC7-819B-4349-B447-922D938B0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4E8D833-A4D8-4E52-8661-41730E4F148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2076" y="909638"/>
            <a:ext cx="3867150" cy="22669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23_dip_in_8__l9_no_planet_b">
            <a:hlinkClick r:id="" action="ppaction://media"/>
            <a:extLst>
              <a:ext uri="{FF2B5EF4-FFF2-40B4-BE49-F238E27FC236}">
                <a16:creationId xmlns:a16="http://schemas.microsoft.com/office/drawing/2014/main" xmlns="" id="{C389652F-63D5-4817-A7A9-2932249706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8548" y="4195809"/>
            <a:ext cx="1294206" cy="129420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651FB0B-968B-4D22-B57B-A6C108B775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3699"/>
          <a:stretch/>
        </p:blipFill>
        <p:spPr>
          <a:xfrm>
            <a:off x="5711302" y="3602038"/>
            <a:ext cx="3450499" cy="2800349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39EA798-C6C3-42DD-8B5E-FB8F6306DF9D}"/>
              </a:ext>
            </a:extLst>
          </p:cNvPr>
          <p:cNvSpPr txBox="1"/>
          <p:nvPr/>
        </p:nvSpPr>
        <p:spPr>
          <a:xfrm>
            <a:off x="6770949" y="3912979"/>
            <a:ext cx="1307732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12,000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C540922-0EC5-43CE-A34D-534EECD986C7}"/>
              </a:ext>
            </a:extLst>
          </p:cNvPr>
          <p:cNvSpPr txBox="1"/>
          <p:nvPr/>
        </p:nvSpPr>
        <p:spPr>
          <a:xfrm>
            <a:off x="7690056" y="5325815"/>
            <a:ext cx="1307732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84%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C7843AF-B347-4FB7-AD45-B4A691A8B054}"/>
              </a:ext>
            </a:extLst>
          </p:cNvPr>
          <p:cNvSpPr txBox="1"/>
          <p:nvPr/>
        </p:nvSpPr>
        <p:spPr>
          <a:xfrm>
            <a:off x="7617735" y="3534023"/>
            <a:ext cx="1307732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5 </a:t>
            </a:r>
            <a:r>
              <a:rPr lang="hr-HR" sz="1600" dirty="0" err="1">
                <a:solidFill>
                  <a:srgbClr val="FF33CC"/>
                </a:solidFill>
              </a:rPr>
              <a:t>billion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70A0ED4-ACEE-4D7A-8E61-F44CD8022287}"/>
              </a:ext>
            </a:extLst>
          </p:cNvPr>
          <p:cNvSpPr txBox="1"/>
          <p:nvPr/>
        </p:nvSpPr>
        <p:spPr>
          <a:xfrm>
            <a:off x="6782685" y="5660816"/>
            <a:ext cx="1307732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1/3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1DE2DB62-C883-4594-8125-A6AA83A654B0}"/>
              </a:ext>
            </a:extLst>
          </p:cNvPr>
          <p:cNvSpPr/>
          <p:nvPr/>
        </p:nvSpPr>
        <p:spPr>
          <a:xfrm>
            <a:off x="57039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D667123-3A93-453F-827E-B8E0FBBD293D}"/>
              </a:ext>
            </a:extLst>
          </p:cNvPr>
          <p:cNvSpPr txBox="1"/>
          <p:nvPr/>
        </p:nvSpPr>
        <p:spPr>
          <a:xfrm>
            <a:off x="8090417" y="4582009"/>
            <a:ext cx="1307732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0.8˚C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C4BB767C-8505-4488-9E99-13731FC1E862}"/>
              </a:ext>
            </a:extLst>
          </p:cNvPr>
          <p:cNvSpPr txBox="1"/>
          <p:nvPr/>
        </p:nvSpPr>
        <p:spPr>
          <a:xfrm>
            <a:off x="6662591" y="4963687"/>
            <a:ext cx="1307732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17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F053688D-54F0-4905-83DF-491848549235}"/>
              </a:ext>
            </a:extLst>
          </p:cNvPr>
          <p:cNvSpPr txBox="1"/>
          <p:nvPr/>
        </p:nvSpPr>
        <p:spPr>
          <a:xfrm>
            <a:off x="9138328" y="4243455"/>
            <a:ext cx="1307732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9 </a:t>
            </a:r>
            <a:r>
              <a:rPr lang="hr-HR" sz="1600" dirty="0" err="1">
                <a:solidFill>
                  <a:srgbClr val="FF33CC"/>
                </a:solidFill>
              </a:rPr>
              <a:t>out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sz="1600" dirty="0">
                <a:solidFill>
                  <a:srgbClr val="FF33CC"/>
                </a:solidFill>
              </a:rPr>
              <a:t> 10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3E00AC52-618C-41D9-BD73-88C23A41CAA0}"/>
              </a:ext>
            </a:extLst>
          </p:cNvPr>
          <p:cNvSpPr txBox="1"/>
          <p:nvPr/>
        </p:nvSpPr>
        <p:spPr>
          <a:xfrm>
            <a:off x="6779382" y="6031601"/>
            <a:ext cx="1307732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120,000</a:t>
            </a:r>
          </a:p>
        </p:txBody>
      </p:sp>
    </p:spTree>
    <p:extLst>
      <p:ext uri="{BB962C8B-B14F-4D97-AF65-F5344CB8AC3E}">
        <p14:creationId xmlns:p14="http://schemas.microsoft.com/office/powerpoint/2010/main" xmlns="" val="32333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C94BF-3886-4F6F-ABA1-0C156441C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F3B0384-6D19-4B29-A686-8530FD147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01FCC7-819B-4349-B447-922D938B0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76DB550-72C1-4E48-AB0A-19623460729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0872" y="1715873"/>
            <a:ext cx="8286641" cy="409993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23_dip_in_8__l9_no_planet_b">
            <a:hlinkClick r:id="" action="ppaction://media"/>
            <a:extLst>
              <a:ext uri="{FF2B5EF4-FFF2-40B4-BE49-F238E27FC236}">
                <a16:creationId xmlns:a16="http://schemas.microsoft.com/office/drawing/2014/main" xmlns="" id="{D368040A-BA0A-46D7-8F49-6D85A0EDB6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8703" y="262535"/>
            <a:ext cx="1294206" cy="129420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AFD10E5-8269-4E75-AFE1-CFF4174A1CA1}"/>
              </a:ext>
            </a:extLst>
          </p:cNvPr>
          <p:cNvSpPr txBox="1"/>
          <p:nvPr/>
        </p:nvSpPr>
        <p:spPr>
          <a:xfrm>
            <a:off x="7276976" y="2184964"/>
            <a:ext cx="810581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12,000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5684BF3-CBDD-4403-B16C-ABB1F094EAF3}"/>
              </a:ext>
            </a:extLst>
          </p:cNvPr>
          <p:cNvSpPr txBox="1"/>
          <p:nvPr/>
        </p:nvSpPr>
        <p:spPr>
          <a:xfrm>
            <a:off x="6466395" y="2575701"/>
            <a:ext cx="810581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84%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7CDD70E-A563-4ECF-97A0-7748977ED235}"/>
              </a:ext>
            </a:extLst>
          </p:cNvPr>
          <p:cNvSpPr txBox="1"/>
          <p:nvPr/>
        </p:nvSpPr>
        <p:spPr>
          <a:xfrm>
            <a:off x="6230105" y="2977883"/>
            <a:ext cx="1046871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5 </a:t>
            </a:r>
            <a:r>
              <a:rPr lang="hr-HR" sz="1600" dirty="0" err="1">
                <a:solidFill>
                  <a:srgbClr val="FF33CC"/>
                </a:solidFill>
              </a:rPr>
              <a:t>billion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3452B21-11E6-48BB-B636-FF39958C09F8}"/>
              </a:ext>
            </a:extLst>
          </p:cNvPr>
          <p:cNvSpPr txBox="1"/>
          <p:nvPr/>
        </p:nvSpPr>
        <p:spPr>
          <a:xfrm>
            <a:off x="9097391" y="3392869"/>
            <a:ext cx="810581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90%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0D058BA-EFD9-4FC8-BE64-23D415A4956A}"/>
              </a:ext>
            </a:extLst>
          </p:cNvPr>
          <p:cNvSpPr txBox="1"/>
          <p:nvPr/>
        </p:nvSpPr>
        <p:spPr>
          <a:xfrm>
            <a:off x="6096000" y="3777983"/>
            <a:ext cx="612414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1/3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431C066-C5E3-4F4A-B7AC-B7E770DC99BA}"/>
              </a:ext>
            </a:extLst>
          </p:cNvPr>
          <p:cNvSpPr txBox="1"/>
          <p:nvPr/>
        </p:nvSpPr>
        <p:spPr>
          <a:xfrm>
            <a:off x="6230105" y="4179337"/>
            <a:ext cx="733987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0.8˚C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57143E9-59C4-47BC-BF1A-43D8DB027E92}"/>
              </a:ext>
            </a:extLst>
          </p:cNvPr>
          <p:cNvSpPr txBox="1"/>
          <p:nvPr/>
        </p:nvSpPr>
        <p:spPr>
          <a:xfrm>
            <a:off x="6466395" y="4609966"/>
            <a:ext cx="902071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17 </a:t>
            </a:r>
            <a:r>
              <a:rPr lang="hr-HR" sz="1600" dirty="0" err="1">
                <a:solidFill>
                  <a:srgbClr val="FF33CC"/>
                </a:solidFill>
              </a:rPr>
              <a:t>trees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EA68E07F-6646-4C5B-9C0F-26EA83307256}"/>
              </a:ext>
            </a:extLst>
          </p:cNvPr>
          <p:cNvSpPr txBox="1"/>
          <p:nvPr/>
        </p:nvSpPr>
        <p:spPr>
          <a:xfrm>
            <a:off x="9023656" y="5011321"/>
            <a:ext cx="1105765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hard to do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A3B77F0A-9944-4A63-B2AB-28476E4AC5A9}"/>
              </a:ext>
            </a:extLst>
          </p:cNvPr>
          <p:cNvSpPr txBox="1"/>
          <p:nvPr/>
        </p:nvSpPr>
        <p:spPr>
          <a:xfrm>
            <a:off x="5230326" y="5416932"/>
            <a:ext cx="1543336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>
                <a:solidFill>
                  <a:srgbClr val="FF33CC"/>
                </a:solidFill>
              </a:rPr>
              <a:t>120,000 </a:t>
            </a:r>
            <a:r>
              <a:rPr lang="hr-HR" sz="1600" dirty="0" err="1">
                <a:solidFill>
                  <a:srgbClr val="FF33CC"/>
                </a:solidFill>
              </a:rPr>
              <a:t>people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85</Words>
  <Application>Microsoft Office PowerPoint</Application>
  <PresentationFormat>Custom</PresentationFormat>
  <Paragraphs>65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2022-01-09T13:59:56Z</dcterms:created>
  <dcterms:modified xsi:type="dcterms:W3CDTF">2022-01-10T08:47:23Z</dcterms:modified>
</cp:coreProperties>
</file>